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478155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50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14" roundtripDataSignature="AMtx7mim8emD0TQZe5ldkccQnhLxsz7J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508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50813" y="685800"/>
            <a:ext cx="65563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150813" y="685800"/>
            <a:ext cx="65563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/>
          <p:nvPr>
            <p:ph idx="2" type="sldImg"/>
          </p:nvPr>
        </p:nvSpPr>
        <p:spPr>
          <a:xfrm>
            <a:off x="150813" y="685800"/>
            <a:ext cx="65563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" name="Google Shape;5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:notes"/>
          <p:cNvSpPr/>
          <p:nvPr>
            <p:ph idx="2" type="sldImg"/>
          </p:nvPr>
        </p:nvSpPr>
        <p:spPr>
          <a:xfrm>
            <a:off x="150813" y="685800"/>
            <a:ext cx="65563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:notes"/>
          <p:cNvSpPr/>
          <p:nvPr>
            <p:ph idx="2" type="sldImg"/>
          </p:nvPr>
        </p:nvSpPr>
        <p:spPr>
          <a:xfrm>
            <a:off x="150813" y="685800"/>
            <a:ext cx="65563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/>
          <p:cNvSpPr/>
          <p:nvPr>
            <p:ph idx="2" type="sldImg"/>
          </p:nvPr>
        </p:nvSpPr>
        <p:spPr>
          <a:xfrm>
            <a:off x="150813" y="685800"/>
            <a:ext cx="65563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:notes"/>
          <p:cNvSpPr/>
          <p:nvPr>
            <p:ph idx="2" type="sldImg"/>
          </p:nvPr>
        </p:nvSpPr>
        <p:spPr>
          <a:xfrm>
            <a:off x="150813" y="685800"/>
            <a:ext cx="65563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8874354054_0_7:notes"/>
          <p:cNvSpPr/>
          <p:nvPr>
            <p:ph idx="2" type="sldImg"/>
          </p:nvPr>
        </p:nvSpPr>
        <p:spPr>
          <a:xfrm>
            <a:off x="150813" y="685800"/>
            <a:ext cx="65563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g2887435405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:notes"/>
          <p:cNvSpPr/>
          <p:nvPr>
            <p:ph idx="2" type="sldImg"/>
          </p:nvPr>
        </p:nvSpPr>
        <p:spPr>
          <a:xfrm>
            <a:off x="150813" y="685800"/>
            <a:ext cx="65563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ctrTitle"/>
          </p:nvPr>
        </p:nvSpPr>
        <p:spPr>
          <a:xfrm>
            <a:off x="311708" y="692186"/>
            <a:ext cx="8520600" cy="190815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4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4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4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4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4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4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4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4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40"/>
            </a:lvl9pPr>
          </a:lstStyle>
          <a:p/>
        </p:txBody>
      </p:sp>
      <p:sp>
        <p:nvSpPr>
          <p:cNvPr id="11" name="Google Shape;11;p9"/>
          <p:cNvSpPr txBox="1"/>
          <p:nvPr>
            <p:ph idx="1" type="subTitle"/>
          </p:nvPr>
        </p:nvSpPr>
        <p:spPr>
          <a:xfrm>
            <a:off x="311700" y="2634691"/>
            <a:ext cx="8520600" cy="7368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22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22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22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22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22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22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22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22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22"/>
            </a:lvl9pPr>
          </a:lstStyle>
          <a:p/>
        </p:txBody>
      </p:sp>
      <p:sp>
        <p:nvSpPr>
          <p:cNvPr id="12" name="Google Shape;12;p9"/>
          <p:cNvSpPr txBox="1"/>
          <p:nvPr>
            <p:ph idx="12" type="sldNum"/>
          </p:nvPr>
        </p:nvSpPr>
        <p:spPr>
          <a:xfrm>
            <a:off x="8472458" y="4335069"/>
            <a:ext cx="548700" cy="36590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/>
          <p:nvPr>
            <p:ph hasCustomPrompt="1" type="title"/>
          </p:nvPr>
        </p:nvSpPr>
        <p:spPr>
          <a:xfrm>
            <a:off x="311700" y="1028294"/>
            <a:ext cx="8520600" cy="182532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92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92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92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92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92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92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92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92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92"/>
            </a:lvl9pPr>
          </a:lstStyle>
          <a:p>
            <a:r>
              <a:t>xx%</a:t>
            </a:r>
          </a:p>
        </p:txBody>
      </p:sp>
      <p:sp>
        <p:nvSpPr>
          <p:cNvPr id="46" name="Google Shape;46;p18"/>
          <p:cNvSpPr txBox="1"/>
          <p:nvPr>
            <p:ph idx="1" type="body"/>
          </p:nvPr>
        </p:nvSpPr>
        <p:spPr>
          <a:xfrm>
            <a:off x="311700" y="2930405"/>
            <a:ext cx="8520600" cy="12092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2" type="sldNum"/>
          </p:nvPr>
        </p:nvSpPr>
        <p:spPr>
          <a:xfrm>
            <a:off x="8472458" y="4335069"/>
            <a:ext cx="548700" cy="36590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9"/>
          <p:cNvSpPr txBox="1"/>
          <p:nvPr>
            <p:ph idx="12" type="sldNum"/>
          </p:nvPr>
        </p:nvSpPr>
        <p:spPr>
          <a:xfrm>
            <a:off x="8472458" y="4335069"/>
            <a:ext cx="548700" cy="36590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"/>
          <p:cNvSpPr txBox="1"/>
          <p:nvPr>
            <p:ph type="title"/>
          </p:nvPr>
        </p:nvSpPr>
        <p:spPr>
          <a:xfrm>
            <a:off x="311700" y="413714"/>
            <a:ext cx="8520600" cy="532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10"/>
          <p:cNvSpPr txBox="1"/>
          <p:nvPr>
            <p:ph idx="1" type="body"/>
          </p:nvPr>
        </p:nvSpPr>
        <p:spPr>
          <a:xfrm>
            <a:off x="311700" y="1071379"/>
            <a:ext cx="8520600" cy="31759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10"/>
          <p:cNvSpPr txBox="1"/>
          <p:nvPr>
            <p:ph idx="12" type="sldNum"/>
          </p:nvPr>
        </p:nvSpPr>
        <p:spPr>
          <a:xfrm>
            <a:off x="8472458" y="4335069"/>
            <a:ext cx="548700" cy="36590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/>
          <p:nvPr>
            <p:ph type="title"/>
          </p:nvPr>
        </p:nvSpPr>
        <p:spPr>
          <a:xfrm>
            <a:off x="311700" y="1999497"/>
            <a:ext cx="8520600" cy="7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28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28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28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28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28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28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28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28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28"/>
            </a:lvl9pPr>
          </a:lstStyle>
          <a:p/>
        </p:txBody>
      </p:sp>
      <p:sp>
        <p:nvSpPr>
          <p:cNvPr id="19" name="Google Shape;19;p11"/>
          <p:cNvSpPr txBox="1"/>
          <p:nvPr>
            <p:ph idx="12" type="sldNum"/>
          </p:nvPr>
        </p:nvSpPr>
        <p:spPr>
          <a:xfrm>
            <a:off x="8472458" y="4335069"/>
            <a:ext cx="548700" cy="36590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2"/>
          <p:cNvSpPr txBox="1"/>
          <p:nvPr>
            <p:ph type="title"/>
          </p:nvPr>
        </p:nvSpPr>
        <p:spPr>
          <a:xfrm>
            <a:off x="311700" y="413714"/>
            <a:ext cx="8520600" cy="532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2"/>
          <p:cNvSpPr txBox="1"/>
          <p:nvPr>
            <p:ph idx="1" type="body"/>
          </p:nvPr>
        </p:nvSpPr>
        <p:spPr>
          <a:xfrm>
            <a:off x="311700" y="1071379"/>
            <a:ext cx="3999900" cy="31759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11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9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9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9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9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9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9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9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9"/>
            </a:lvl9pPr>
          </a:lstStyle>
          <a:p/>
        </p:txBody>
      </p:sp>
      <p:sp>
        <p:nvSpPr>
          <p:cNvPr id="23" name="Google Shape;23;p12"/>
          <p:cNvSpPr txBox="1"/>
          <p:nvPr>
            <p:ph idx="2" type="body"/>
          </p:nvPr>
        </p:nvSpPr>
        <p:spPr>
          <a:xfrm>
            <a:off x="4832400" y="1071379"/>
            <a:ext cx="3999900" cy="31759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11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9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9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9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9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9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9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9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9"/>
            </a:lvl9pPr>
          </a:lstStyle>
          <a:p/>
        </p:txBody>
      </p:sp>
      <p:sp>
        <p:nvSpPr>
          <p:cNvPr id="24" name="Google Shape;24;p12"/>
          <p:cNvSpPr txBox="1"/>
          <p:nvPr>
            <p:ph idx="12" type="sldNum"/>
          </p:nvPr>
        </p:nvSpPr>
        <p:spPr>
          <a:xfrm>
            <a:off x="8472458" y="4335069"/>
            <a:ext cx="548700" cy="36590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 txBox="1"/>
          <p:nvPr>
            <p:ph type="title"/>
          </p:nvPr>
        </p:nvSpPr>
        <p:spPr>
          <a:xfrm>
            <a:off x="311700" y="413714"/>
            <a:ext cx="8520600" cy="532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3"/>
          <p:cNvSpPr txBox="1"/>
          <p:nvPr>
            <p:ph idx="12" type="sldNum"/>
          </p:nvPr>
        </p:nvSpPr>
        <p:spPr>
          <a:xfrm>
            <a:off x="8472458" y="4335069"/>
            <a:ext cx="548700" cy="36590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4"/>
          <p:cNvSpPr txBox="1"/>
          <p:nvPr>
            <p:ph type="title"/>
          </p:nvPr>
        </p:nvSpPr>
        <p:spPr>
          <a:xfrm>
            <a:off x="311700" y="516509"/>
            <a:ext cx="2808000" cy="70252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1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18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18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18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18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18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18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18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18"/>
            </a:lvl9pPr>
          </a:lstStyle>
          <a:p/>
        </p:txBody>
      </p:sp>
      <p:sp>
        <p:nvSpPr>
          <p:cNvPr id="30" name="Google Shape;30;p14"/>
          <p:cNvSpPr txBox="1"/>
          <p:nvPr>
            <p:ph idx="1" type="body"/>
          </p:nvPr>
        </p:nvSpPr>
        <p:spPr>
          <a:xfrm>
            <a:off x="311700" y="1291822"/>
            <a:ext cx="2808000" cy="29556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9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9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9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9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9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9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9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9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9"/>
            </a:lvl9pPr>
          </a:lstStyle>
          <a:p/>
        </p:txBody>
      </p:sp>
      <p:sp>
        <p:nvSpPr>
          <p:cNvPr id="31" name="Google Shape;31;p14"/>
          <p:cNvSpPr txBox="1"/>
          <p:nvPr>
            <p:ph idx="12" type="sldNum"/>
          </p:nvPr>
        </p:nvSpPr>
        <p:spPr>
          <a:xfrm>
            <a:off x="8472458" y="4335069"/>
            <a:ext cx="548700" cy="36590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5"/>
          <p:cNvSpPr txBox="1"/>
          <p:nvPr>
            <p:ph type="title"/>
          </p:nvPr>
        </p:nvSpPr>
        <p:spPr>
          <a:xfrm>
            <a:off x="490250" y="418477"/>
            <a:ext cx="6367800" cy="380293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3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37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37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37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37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37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37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37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37"/>
            </a:lvl9pPr>
          </a:lstStyle>
          <a:p/>
        </p:txBody>
      </p:sp>
      <p:sp>
        <p:nvSpPr>
          <p:cNvPr id="34" name="Google Shape;34;p15"/>
          <p:cNvSpPr txBox="1"/>
          <p:nvPr>
            <p:ph idx="12" type="sldNum"/>
          </p:nvPr>
        </p:nvSpPr>
        <p:spPr>
          <a:xfrm>
            <a:off x="8472458" y="4335069"/>
            <a:ext cx="548700" cy="36590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6"/>
          <p:cNvSpPr/>
          <p:nvPr/>
        </p:nvSpPr>
        <p:spPr>
          <a:xfrm>
            <a:off x="4572000" y="-109"/>
            <a:ext cx="4572000" cy="478155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2100" lIns="92100" spcFirstLastPara="1" rIns="92100" wrap="square" tIns="92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11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6"/>
          <p:cNvSpPr txBox="1"/>
          <p:nvPr>
            <p:ph type="title"/>
          </p:nvPr>
        </p:nvSpPr>
        <p:spPr>
          <a:xfrm>
            <a:off x="265500" y="1146400"/>
            <a:ext cx="4045200" cy="137799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33"/>
            </a:lvl9pPr>
          </a:lstStyle>
          <a:p/>
        </p:txBody>
      </p:sp>
      <p:sp>
        <p:nvSpPr>
          <p:cNvPr id="38" name="Google Shape;38;p16"/>
          <p:cNvSpPr txBox="1"/>
          <p:nvPr>
            <p:ph idx="1" type="subTitle"/>
          </p:nvPr>
        </p:nvSpPr>
        <p:spPr>
          <a:xfrm>
            <a:off x="265500" y="2605827"/>
            <a:ext cx="4045200" cy="1148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16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16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16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16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16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16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16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16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16"/>
            </a:lvl9pPr>
          </a:lstStyle>
          <a:p/>
        </p:txBody>
      </p:sp>
      <p:sp>
        <p:nvSpPr>
          <p:cNvPr id="39" name="Google Shape;39;p16"/>
          <p:cNvSpPr txBox="1"/>
          <p:nvPr>
            <p:ph idx="2" type="body"/>
          </p:nvPr>
        </p:nvSpPr>
        <p:spPr>
          <a:xfrm>
            <a:off x="4939500" y="673126"/>
            <a:ext cx="3837000" cy="3435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16"/>
          <p:cNvSpPr txBox="1"/>
          <p:nvPr>
            <p:ph idx="12" type="sldNum"/>
          </p:nvPr>
        </p:nvSpPr>
        <p:spPr>
          <a:xfrm>
            <a:off x="8472458" y="4335069"/>
            <a:ext cx="548700" cy="36590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 txBox="1"/>
          <p:nvPr>
            <p:ph idx="1" type="body"/>
          </p:nvPr>
        </p:nvSpPr>
        <p:spPr>
          <a:xfrm>
            <a:off x="311700" y="3932873"/>
            <a:ext cx="5998800" cy="56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7"/>
          <p:cNvSpPr txBox="1"/>
          <p:nvPr>
            <p:ph idx="12" type="sldNum"/>
          </p:nvPr>
        </p:nvSpPr>
        <p:spPr>
          <a:xfrm>
            <a:off x="8472458" y="4335069"/>
            <a:ext cx="548700" cy="36590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311700" y="413714"/>
            <a:ext cx="8520600" cy="532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311700" y="1071379"/>
            <a:ext cx="8520600" cy="31759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2" type="sldNum"/>
          </p:nvPr>
        </p:nvSpPr>
        <p:spPr>
          <a:xfrm>
            <a:off x="8472458" y="4335069"/>
            <a:ext cx="548700" cy="36590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bsah obrázku text, Písmo, mapa&#10;&#10;Obsah generovaný pomocí AI může být nesprávný." id="54" name="Google Shape;5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667"/>
            <a:ext cx="9144000" cy="47868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bsah obrázku text, diagram, snímek obrazovky, Vykreslený graf&#10;&#10;Obsah generovaný pomocí AI může být nesprávný." id="59" name="Google Shape;5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94" y="0"/>
            <a:ext cx="9133811" cy="47815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2"/>
          <p:cNvSpPr txBox="1"/>
          <p:nvPr>
            <p:ph type="title"/>
          </p:nvPr>
        </p:nvSpPr>
        <p:spPr>
          <a:xfrm>
            <a:off x="279211" y="1927875"/>
            <a:ext cx="8585578" cy="1452191"/>
          </a:xfrm>
          <a:prstGeom prst="rect">
            <a:avLst/>
          </a:prstGeom>
          <a:noFill/>
          <a:ln>
            <a:noFill/>
          </a:ln>
        </p:spPr>
        <p:txBody>
          <a:bodyPr anchorCtr="0" anchor="t" bIns="92100" lIns="92100" spcFirstLastPara="1" rIns="92100" wrap="square" tIns="921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cs" sz="3024"/>
              <a:t>*Zde vložte název firmy</a:t>
            </a:r>
            <a:endParaRPr b="1" sz="3024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bsah obrázku text, diagram, snímek obrazovky, Vykreslený graf&#10;&#10;Obsah generovaný pomocí AI může být nesprávný." id="65" name="Google Shape;6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94" y="0"/>
            <a:ext cx="9133811" cy="478155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3"/>
          <p:cNvSpPr txBox="1"/>
          <p:nvPr>
            <p:ph type="title"/>
          </p:nvPr>
        </p:nvSpPr>
        <p:spPr>
          <a:xfrm>
            <a:off x="5959986" y="4097674"/>
            <a:ext cx="3069128" cy="462803"/>
          </a:xfrm>
          <a:prstGeom prst="rect">
            <a:avLst/>
          </a:prstGeom>
          <a:noFill/>
          <a:ln>
            <a:noFill/>
          </a:ln>
        </p:spPr>
        <p:txBody>
          <a:bodyPr anchorCtr="0" anchor="t" bIns="92100" lIns="92100" spcFirstLastPara="1" rIns="92100" wrap="square" tIns="92100">
            <a:normAutofit fontScale="90000"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3703"/>
              <a:buNone/>
            </a:pPr>
            <a:r>
              <a:rPr b="1" lang="cs" sz="3024">
                <a:solidFill>
                  <a:srgbClr val="83B6B7"/>
                </a:solidFill>
              </a:rPr>
              <a:t>O firmě / instituci</a:t>
            </a:r>
            <a:endParaRPr b="1" sz="3024">
              <a:solidFill>
                <a:srgbClr val="83B6B7"/>
              </a:solidFill>
            </a:endParaRPr>
          </a:p>
        </p:txBody>
      </p:sp>
      <p:sp>
        <p:nvSpPr>
          <p:cNvPr id="67" name="Google Shape;67;p3"/>
          <p:cNvSpPr txBox="1"/>
          <p:nvPr/>
        </p:nvSpPr>
        <p:spPr>
          <a:xfrm>
            <a:off x="1241095" y="1317206"/>
            <a:ext cx="4715085" cy="2232341"/>
          </a:xfrm>
          <a:prstGeom prst="rect">
            <a:avLst/>
          </a:prstGeom>
          <a:noFill/>
          <a:ln>
            <a:noFill/>
          </a:ln>
        </p:spPr>
        <p:txBody>
          <a:bodyPr anchorCtr="0" anchor="t" bIns="92100" lIns="92100" spcFirstLastPara="1" rIns="92100" wrap="square" tIns="92100">
            <a:spAutoFit/>
          </a:bodyPr>
          <a:lstStyle/>
          <a:p>
            <a:pPr indent="-345531" lvl="0" marL="460707" marR="0" rtl="0" algn="l">
              <a:lnSpc>
                <a:spcPct val="115000"/>
              </a:lnSpc>
              <a:spcBef>
                <a:spcPts val="80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b="0" i="0" lang="cs" sz="181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 je hlavním předmětem činnosti</a:t>
            </a:r>
            <a:endParaRPr b="0" i="0" sz="181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5531" lvl="0" marL="460707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b="0" i="0" lang="cs" sz="181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 jakých trzích působí</a:t>
            </a:r>
            <a:endParaRPr b="0" i="0" sz="181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5531" lvl="0" marL="460707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b="0" i="0" lang="cs" sz="181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kdo je konkurence</a:t>
            </a:r>
            <a:endParaRPr b="0" i="0" sz="181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5531" lvl="0" marL="460707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b="0" i="0" lang="cs" sz="181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jaká je vize do budoucna</a:t>
            </a:r>
            <a:endParaRPr b="0" i="0" sz="181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5531" lvl="0" marL="460707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b="0" i="0" lang="cs" sz="181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b="0" i="0" sz="181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5531" lvl="0" marL="460707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b="0" i="0" lang="cs" sz="181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...</a:t>
            </a:r>
            <a:endParaRPr b="0" i="0" sz="181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1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bsah obrázku text, diagram, snímek obrazovky, Vykreslený graf&#10;&#10;Obsah generovaný pomocí AI může být nesprávný." id="72" name="Google Shape;7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94" y="0"/>
            <a:ext cx="9133811" cy="47815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4"/>
          <p:cNvSpPr txBox="1"/>
          <p:nvPr>
            <p:ph type="title"/>
          </p:nvPr>
        </p:nvSpPr>
        <p:spPr>
          <a:xfrm>
            <a:off x="3117345" y="4078624"/>
            <a:ext cx="5907913" cy="462803"/>
          </a:xfrm>
          <a:prstGeom prst="rect">
            <a:avLst/>
          </a:prstGeom>
          <a:noFill/>
          <a:ln>
            <a:noFill/>
          </a:ln>
        </p:spPr>
        <p:txBody>
          <a:bodyPr anchorCtr="0" anchor="t" bIns="92100" lIns="92100" spcFirstLastPara="1" rIns="92100" wrap="square" tIns="921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cs" sz="2721">
                <a:solidFill>
                  <a:srgbClr val="83B6B7"/>
                </a:solidFill>
              </a:rPr>
              <a:t>Představení produktu / služby</a:t>
            </a:r>
            <a:endParaRPr b="1" sz="2721">
              <a:solidFill>
                <a:srgbClr val="83B6B7"/>
              </a:solidFill>
            </a:endParaRPr>
          </a:p>
        </p:txBody>
      </p:sp>
      <p:sp>
        <p:nvSpPr>
          <p:cNvPr id="74" name="Google Shape;74;p4"/>
          <p:cNvSpPr txBox="1"/>
          <p:nvPr/>
        </p:nvSpPr>
        <p:spPr>
          <a:xfrm>
            <a:off x="1241095" y="1317218"/>
            <a:ext cx="4715085" cy="2184530"/>
          </a:xfrm>
          <a:prstGeom prst="rect">
            <a:avLst/>
          </a:prstGeom>
          <a:noFill/>
          <a:ln>
            <a:noFill/>
          </a:ln>
        </p:spPr>
        <p:txBody>
          <a:bodyPr anchorCtr="0" anchor="t" bIns="92100" lIns="92100" spcFirstLastPara="1" rIns="92100" wrap="square" tIns="921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504"/>
              </a:spcBef>
              <a:spcAft>
                <a:spcPts val="0"/>
              </a:spcAft>
              <a:buNone/>
            </a:pPr>
            <a:r>
              <a:rPr b="0" i="1" lang="cs" sz="1511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stručný popis prvku, na který bude navázáno zadání</a:t>
            </a:r>
            <a:endParaRPr b="0" i="1" sz="1511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5531" lvl="0" marL="460707" marR="0" rtl="0" algn="l">
              <a:lnSpc>
                <a:spcPct val="115000"/>
              </a:lnSpc>
              <a:spcBef>
                <a:spcPts val="80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b="0" i="0" lang="cs" sz="181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podstata produktu / služby</a:t>
            </a:r>
            <a:endParaRPr b="0" i="0" sz="181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5531" lvl="0" marL="460707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b="0" i="0" lang="cs" sz="181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hlavní benefity, konkurenceschopnost</a:t>
            </a:r>
            <a:endParaRPr b="0" i="0" sz="181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5531" lvl="0" marL="460707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b="0" i="0" lang="cs" sz="181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cílová skupina</a:t>
            </a:r>
            <a:endParaRPr b="0" i="0" sz="181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5531" lvl="0" marL="460707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b="0" i="0" lang="cs" sz="181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jaká je dosavadní komunikace</a:t>
            </a:r>
            <a:endParaRPr b="0" i="0" sz="181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1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bsah obrázku text, diagram, snímek obrazovky, Vykreslený graf&#10;&#10;Obsah generovaný pomocí AI může být nesprávný." id="79" name="Google Shape;7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94" y="0"/>
            <a:ext cx="9133811" cy="478155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5"/>
          <p:cNvSpPr txBox="1"/>
          <p:nvPr>
            <p:ph type="title"/>
          </p:nvPr>
        </p:nvSpPr>
        <p:spPr>
          <a:xfrm>
            <a:off x="3117345" y="4080422"/>
            <a:ext cx="5907913" cy="462803"/>
          </a:xfrm>
          <a:prstGeom prst="rect">
            <a:avLst/>
          </a:prstGeom>
          <a:noFill/>
          <a:ln>
            <a:noFill/>
          </a:ln>
        </p:spPr>
        <p:txBody>
          <a:bodyPr anchorCtr="0" anchor="t" bIns="92100" lIns="92100" spcFirstLastPara="1" rIns="92100" wrap="square" tIns="921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cs" sz="2721">
                <a:solidFill>
                  <a:srgbClr val="83B6B7"/>
                </a:solidFill>
              </a:rPr>
              <a:t>Zadání úkolu</a:t>
            </a:r>
            <a:endParaRPr b="1" sz="2721">
              <a:solidFill>
                <a:srgbClr val="83B6B7"/>
              </a:solidFill>
            </a:endParaRPr>
          </a:p>
        </p:txBody>
      </p:sp>
      <p:sp>
        <p:nvSpPr>
          <p:cNvPr id="81" name="Google Shape;81;p5"/>
          <p:cNvSpPr txBox="1"/>
          <p:nvPr/>
        </p:nvSpPr>
        <p:spPr>
          <a:xfrm>
            <a:off x="1241095" y="1317222"/>
            <a:ext cx="4715085" cy="2494395"/>
          </a:xfrm>
          <a:prstGeom prst="rect">
            <a:avLst/>
          </a:prstGeom>
          <a:noFill/>
          <a:ln>
            <a:noFill/>
          </a:ln>
        </p:spPr>
        <p:txBody>
          <a:bodyPr anchorCtr="0" anchor="t" bIns="92100" lIns="92100" spcFirstLastPara="1" rIns="92100" wrap="square" tIns="92100">
            <a:spAutoFit/>
          </a:bodyPr>
          <a:lstStyle/>
          <a:p>
            <a:pPr indent="-345531" lvl="0" marL="460707" marR="0" rtl="0" algn="l">
              <a:lnSpc>
                <a:spcPct val="115000"/>
              </a:lnSpc>
              <a:spcBef>
                <a:spcPts val="80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b="0" i="0" lang="cs" sz="181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 je cílem / čeho chceme dosáhnout</a:t>
            </a:r>
            <a:endParaRPr b="0" i="0" sz="181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5531" lvl="0" marL="460707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b="0" i="0" lang="cs" sz="181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koho chceme oslovit</a:t>
            </a:r>
            <a:endParaRPr b="0" i="0" sz="181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5531" lvl="0" marL="460707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b="0" i="0" lang="cs" sz="181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 jim chceme říct</a:t>
            </a:r>
            <a:endParaRPr b="0" i="0" sz="181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5531" lvl="0" marL="460707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b="0" i="0" lang="cs" sz="181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kolik na to máme (rozpočet)</a:t>
            </a:r>
            <a:endParaRPr b="0" i="0" sz="181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5531" lvl="0" marL="460707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b="0" i="0" lang="cs" sz="181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jaký je časový harmonogram</a:t>
            </a:r>
            <a:endParaRPr b="0" i="0" sz="181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5531" lvl="0" marL="460707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b="0" i="0" lang="cs" sz="181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podmínky zpracování</a:t>
            </a:r>
            <a:endParaRPr b="0" i="0" sz="181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1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bsah obrázku text, diagram, snímek obrazovky, Vykreslený graf&#10;&#10;Obsah generovaný pomocí AI může být nesprávný." id="86" name="Google Shape;8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94" y="0"/>
            <a:ext cx="9133811" cy="47815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6"/>
          <p:cNvSpPr txBox="1"/>
          <p:nvPr>
            <p:ph type="title"/>
          </p:nvPr>
        </p:nvSpPr>
        <p:spPr>
          <a:xfrm>
            <a:off x="3117345" y="4078624"/>
            <a:ext cx="5907913" cy="462803"/>
          </a:xfrm>
          <a:prstGeom prst="rect">
            <a:avLst/>
          </a:prstGeom>
          <a:noFill/>
          <a:ln>
            <a:noFill/>
          </a:ln>
        </p:spPr>
        <p:txBody>
          <a:bodyPr anchorCtr="0" anchor="t" bIns="92100" lIns="92100" spcFirstLastPara="1" rIns="92100" wrap="square" tIns="921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cs" sz="2721">
                <a:solidFill>
                  <a:srgbClr val="83B6B7"/>
                </a:solidFill>
              </a:rPr>
              <a:t>Odměna za zpracování</a:t>
            </a:r>
            <a:endParaRPr b="1" sz="2721">
              <a:solidFill>
                <a:srgbClr val="83B6B7"/>
              </a:solidFill>
            </a:endParaRPr>
          </a:p>
        </p:txBody>
      </p:sp>
      <p:sp>
        <p:nvSpPr>
          <p:cNvPr id="88" name="Google Shape;88;p6"/>
          <p:cNvSpPr txBox="1"/>
          <p:nvPr/>
        </p:nvSpPr>
        <p:spPr>
          <a:xfrm>
            <a:off x="1241091" y="1317205"/>
            <a:ext cx="5743468" cy="1210483"/>
          </a:xfrm>
          <a:prstGeom prst="rect">
            <a:avLst/>
          </a:prstGeom>
          <a:noFill/>
          <a:ln>
            <a:noFill/>
          </a:ln>
        </p:spPr>
        <p:txBody>
          <a:bodyPr anchorCtr="0" anchor="t" bIns="92100" lIns="92100" spcFirstLastPara="1" rIns="92100" wrap="square" tIns="92100">
            <a:spAutoFit/>
          </a:bodyPr>
          <a:lstStyle/>
          <a:p>
            <a:pPr indent="-345531" lvl="0" marL="460707" marR="0" rtl="0" algn="l">
              <a:lnSpc>
                <a:spcPct val="115000"/>
              </a:lnSpc>
              <a:spcBef>
                <a:spcPts val="80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b="0" i="0" lang="cs" sz="181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nabídka stáže – popis možností uplatnění</a:t>
            </a:r>
            <a:endParaRPr b="0" i="0" sz="181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5531" lvl="0" marL="460707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b="0" i="0" lang="cs" sz="181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další motivační prvky</a:t>
            </a:r>
            <a:endParaRPr b="0" i="0" sz="181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5531" lvl="0" marL="46070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b="0" i="0" lang="cs" sz="181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...</a:t>
            </a:r>
            <a:endParaRPr b="0" i="0" sz="181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bsah obrázku text, diagram, snímek obrazovky, Vykreslený graf&#10;&#10;Obsah generovaný pomocí AI může být nesprávný." id="93" name="Google Shape;93;g28874354054_0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94" y="0"/>
            <a:ext cx="9133811" cy="478155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g28874354054_0_7"/>
          <p:cNvSpPr txBox="1"/>
          <p:nvPr>
            <p:ph type="title"/>
          </p:nvPr>
        </p:nvSpPr>
        <p:spPr>
          <a:xfrm>
            <a:off x="3117345" y="4090054"/>
            <a:ext cx="5907913" cy="462803"/>
          </a:xfrm>
          <a:prstGeom prst="rect">
            <a:avLst/>
          </a:prstGeom>
          <a:noFill/>
          <a:ln>
            <a:noFill/>
          </a:ln>
        </p:spPr>
        <p:txBody>
          <a:bodyPr anchorCtr="0" anchor="t" bIns="92100" lIns="92100" spcFirstLastPara="1" rIns="92100" wrap="square" tIns="921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cs" sz="2721">
                <a:solidFill>
                  <a:srgbClr val="83B6B7"/>
                </a:solidFill>
              </a:rPr>
              <a:t>Kontakt</a:t>
            </a:r>
            <a:endParaRPr b="1" sz="2721">
              <a:solidFill>
                <a:srgbClr val="83B6B7"/>
              </a:solidFill>
            </a:endParaRPr>
          </a:p>
        </p:txBody>
      </p:sp>
      <p:sp>
        <p:nvSpPr>
          <p:cNvPr id="95" name="Google Shape;95;g28874354054_0_7"/>
          <p:cNvSpPr txBox="1"/>
          <p:nvPr/>
        </p:nvSpPr>
        <p:spPr>
          <a:xfrm>
            <a:off x="1241091" y="1317217"/>
            <a:ext cx="5743500" cy="7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2100" lIns="92100" spcFirstLastPara="1" rIns="92100" wrap="square" tIns="92100">
            <a:spAutoFit/>
          </a:bodyPr>
          <a:lstStyle/>
          <a:p>
            <a:pPr indent="-345531" lvl="0" marL="460707" marR="0" rtl="0" algn="l">
              <a:lnSpc>
                <a:spcPct val="115000"/>
              </a:lnSpc>
              <a:spcBef>
                <a:spcPts val="80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b="0" i="0" lang="cs" sz="181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kontakt, na kterém vás mohou studenti zastihnout pro více informací</a:t>
            </a:r>
            <a:endParaRPr b="0" i="0" sz="181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bsah obrázku text, Písmo, snímek obrazovky, mapa&#10;&#10;Obsah generovaný pomocí AI může být nesprávný." id="100" name="Google Shape;10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94" y="0"/>
            <a:ext cx="9133811" cy="478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